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3" r:id="rId2"/>
    <p:sldId id="267" r:id="rId3"/>
  </p:sldIdLst>
  <p:sldSz cx="9180513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150" d="100"/>
          <a:sy n="150" d="100"/>
        </p:scale>
        <p:origin x="-4216" y="-1400"/>
      </p:cViewPr>
      <p:guideLst>
        <p:guide orient="horz" pos="2256"/>
        <p:guide pos="285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CBE720-566D-48BE-A916-502A4691A96E}" type="datetimeFigureOut">
              <a:rPr lang="en-US" smtClean="0"/>
              <a:pPr/>
              <a:t>2014-03-16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0F572B-2B07-4B56-A9AC-AEED8816AFA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2539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9CCD9F-B3D2-4E36-8F89-E0785CB20A23}" type="datetimeFigureOut">
              <a:rPr lang="en-US" smtClean="0"/>
              <a:pPr/>
              <a:t>2014-03-16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35063" y="685800"/>
            <a:ext cx="45878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C9229E-63EB-45CE-B900-A4097D115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2370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58381" y="4038600"/>
            <a:ext cx="6522132" cy="440266"/>
          </a:xfrm>
        </p:spPr>
        <p:txBody>
          <a:bodyPr>
            <a:normAutofit/>
          </a:bodyPr>
          <a:lstStyle>
            <a:lvl1pPr algn="l">
              <a:defRPr sz="2800" baseline="0">
                <a:latin typeface="Georgia"/>
                <a:cs typeface="Georgia"/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58380" y="4419600"/>
            <a:ext cx="6522133" cy="330202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  <a:latin typeface="Lucida Grande"/>
                <a:cs typeface="Lucida Grande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6506364"/>
            <a:ext cx="9180513" cy="360000"/>
          </a:xfrm>
          <a:prstGeom prst="rect">
            <a:avLst/>
          </a:prstGeom>
          <a:solidFill>
            <a:schemeClr val="tx1"/>
          </a:solidFill>
          <a:ln w="12700" cmpd="sng"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7485856" y="6564068"/>
            <a:ext cx="16744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Lucida Grande"/>
                <a:cs typeface="Lucida Grande"/>
              </a:rPr>
              <a:t>www.sylvainperrier.com</a:t>
            </a:r>
            <a:endParaRPr lang="en-US" sz="1000" dirty="0">
              <a:solidFill>
                <a:schemeClr val="bg1"/>
              </a:solidFill>
              <a:latin typeface="Lucida Grande"/>
              <a:cs typeface="Lucida Grande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2448137" y="2836294"/>
            <a:ext cx="6740877" cy="1193800"/>
            <a:chOff x="2448137" y="3869268"/>
            <a:chExt cx="6740877" cy="1193800"/>
          </a:xfrm>
        </p:grpSpPr>
        <p:sp>
          <p:nvSpPr>
            <p:cNvPr id="12" name="Round Same Side Corner Rectangle 11"/>
            <p:cNvSpPr/>
            <p:nvPr userDrawn="1"/>
          </p:nvSpPr>
          <p:spPr>
            <a:xfrm rot="16200000">
              <a:off x="5221676" y="1095729"/>
              <a:ext cx="1193800" cy="6740877"/>
            </a:xfrm>
            <a:prstGeom prst="round2SameRect">
              <a:avLst>
                <a:gd name="adj1" fmla="val 9575"/>
                <a:gd name="adj2" fmla="val 0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Picture 12" descr="sylvain_perrier_logo_black.pn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30516" y="3926377"/>
              <a:ext cx="2340725" cy="1104293"/>
            </a:xfrm>
            <a:prstGeom prst="rect">
              <a:avLst/>
            </a:prstGeom>
          </p:spPr>
        </p:pic>
      </p:grpSp>
      <p:sp>
        <p:nvSpPr>
          <p:cNvPr id="15" name="TextBox 14"/>
          <p:cNvSpPr txBox="1"/>
          <p:nvPr userDrawn="1"/>
        </p:nvSpPr>
        <p:spPr>
          <a:xfrm>
            <a:off x="2658380" y="4724400"/>
            <a:ext cx="652213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ourier"/>
                <a:cs typeface="Courier"/>
              </a:rPr>
              <a:t>PRESENTED BY: SYLVAIN PERRIER</a:t>
            </a:r>
          </a:p>
          <a:p>
            <a:r>
              <a:rPr lang="en-US" sz="1000" dirty="0" smtClean="0">
                <a:latin typeface="Courier"/>
                <a:cs typeface="Courier"/>
              </a:rPr>
              <a:t>MONDAY MARCH 12, 2012</a:t>
            </a:r>
            <a:endParaRPr lang="en-US" sz="1000" dirty="0">
              <a:latin typeface="Courier"/>
              <a:cs typeface="Courier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74" y="990600"/>
            <a:ext cx="8280744" cy="457200"/>
          </a:xfrm>
        </p:spPr>
        <p:txBody>
          <a:bodyPr/>
          <a:lstStyle>
            <a:lvl1pPr>
              <a:defRPr>
                <a:latin typeface="Georgia"/>
                <a:cs typeface="Georgia"/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026" y="1524000"/>
            <a:ext cx="8262462" cy="4800600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06364"/>
            <a:ext cx="9180513" cy="360000"/>
          </a:xfrm>
          <a:prstGeom prst="rect">
            <a:avLst/>
          </a:prstGeom>
          <a:solidFill>
            <a:schemeClr val="tx1"/>
          </a:solidFill>
          <a:ln w="12700" cmpd="sng"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47856" y="6564068"/>
            <a:ext cx="763280" cy="227546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defRPr sz="1000">
                <a:solidFill>
                  <a:srgbClr val="FFFFFF"/>
                </a:solidFill>
                <a:latin typeface="Lucida Grande"/>
                <a:cs typeface="Lucida Grande"/>
              </a:defRPr>
            </a:lvl1pPr>
          </a:lstStyle>
          <a:p>
            <a:fld id="{B06AAAC9-3DEB-4997-AAAF-969DA01C8C2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235723" y="6564068"/>
            <a:ext cx="15351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Lucida Grande"/>
                <a:cs typeface="Lucida Grande"/>
              </a:rPr>
              <a:t>©2012 Sylvain Perrier</a:t>
            </a:r>
            <a:endParaRPr lang="en-US" sz="1000" dirty="0">
              <a:solidFill>
                <a:schemeClr val="bg1"/>
              </a:solidFill>
              <a:latin typeface="Lucida Grande"/>
              <a:cs typeface="Lucida Grande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246856" y="177796"/>
            <a:ext cx="8942159" cy="736601"/>
            <a:chOff x="246856" y="177796"/>
            <a:chExt cx="8942159" cy="736601"/>
          </a:xfrm>
        </p:grpSpPr>
        <p:sp>
          <p:nvSpPr>
            <p:cNvPr id="12" name="Round Same Side Corner Rectangle 11"/>
            <p:cNvSpPr/>
            <p:nvPr userDrawn="1"/>
          </p:nvSpPr>
          <p:spPr>
            <a:xfrm rot="16200000">
              <a:off x="4349635" y="-3924983"/>
              <a:ext cx="736601" cy="8942159"/>
            </a:xfrm>
            <a:prstGeom prst="round2SameRect">
              <a:avLst>
                <a:gd name="adj1" fmla="val 9575"/>
                <a:gd name="adj2" fmla="val 0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Picture 12" descr="sylvain_perrier_logo_black.pn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5456" y="304800"/>
              <a:ext cx="1143000" cy="539238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9025" y="1524000"/>
            <a:ext cx="4054727" cy="460216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6761" y="1524000"/>
            <a:ext cx="4054727" cy="460216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6506364"/>
            <a:ext cx="9180513" cy="360000"/>
          </a:xfrm>
          <a:prstGeom prst="rect">
            <a:avLst/>
          </a:prstGeom>
          <a:solidFill>
            <a:schemeClr val="tx1"/>
          </a:solidFill>
          <a:ln w="12700" cmpd="sng"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174" y="990600"/>
            <a:ext cx="8280744" cy="457200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246856" y="177796"/>
            <a:ext cx="8942159" cy="736601"/>
            <a:chOff x="246856" y="177796"/>
            <a:chExt cx="8942159" cy="736601"/>
          </a:xfrm>
        </p:grpSpPr>
        <p:sp>
          <p:nvSpPr>
            <p:cNvPr id="19" name="Round Same Side Corner Rectangle 18"/>
            <p:cNvSpPr/>
            <p:nvPr userDrawn="1"/>
          </p:nvSpPr>
          <p:spPr>
            <a:xfrm rot="16200000">
              <a:off x="4349635" y="-3924983"/>
              <a:ext cx="736601" cy="8942159"/>
            </a:xfrm>
            <a:prstGeom prst="round2SameRect">
              <a:avLst>
                <a:gd name="adj1" fmla="val 9575"/>
                <a:gd name="adj2" fmla="val 0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" name="Picture 19" descr="sylvain_perrier_logo_black.pn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5456" y="304800"/>
              <a:ext cx="1143000" cy="539238"/>
            </a:xfrm>
            <a:prstGeom prst="rect">
              <a:avLst/>
            </a:prstGeom>
          </p:spPr>
        </p:pic>
      </p:grp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47856" y="6564068"/>
            <a:ext cx="763280" cy="227546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defRPr sz="1000">
                <a:solidFill>
                  <a:srgbClr val="FFFFFF"/>
                </a:solidFill>
                <a:latin typeface="Lucida Grande"/>
                <a:cs typeface="Lucida Grande"/>
              </a:defRPr>
            </a:lvl1pPr>
          </a:lstStyle>
          <a:p>
            <a:fld id="{B06AAAC9-3DEB-4997-AAAF-969DA01C8C2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extBox 22"/>
          <p:cNvSpPr txBox="1"/>
          <p:nvPr userDrawn="1"/>
        </p:nvSpPr>
        <p:spPr>
          <a:xfrm>
            <a:off x="235723" y="6564068"/>
            <a:ext cx="15351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Lucida Grande"/>
                <a:cs typeface="Lucida Grande"/>
              </a:rPr>
              <a:t>©2012 Sylvain Perrier</a:t>
            </a:r>
            <a:endParaRPr lang="en-US" sz="1000" dirty="0">
              <a:solidFill>
                <a:schemeClr val="bg1"/>
              </a:solidFill>
              <a:latin typeface="Lucida Grande"/>
              <a:cs typeface="Lucida Grande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6506364"/>
            <a:ext cx="9180513" cy="360000"/>
          </a:xfrm>
          <a:prstGeom prst="rect">
            <a:avLst/>
          </a:prstGeom>
          <a:solidFill>
            <a:schemeClr val="tx1"/>
          </a:solidFill>
          <a:ln w="12700" cmpd="sng"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174" y="990600"/>
            <a:ext cx="8280744" cy="457200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246856" y="177796"/>
            <a:ext cx="8942159" cy="736601"/>
            <a:chOff x="246856" y="177796"/>
            <a:chExt cx="8942159" cy="736601"/>
          </a:xfrm>
        </p:grpSpPr>
        <p:sp>
          <p:nvSpPr>
            <p:cNvPr id="17" name="Round Same Side Corner Rectangle 16"/>
            <p:cNvSpPr/>
            <p:nvPr userDrawn="1"/>
          </p:nvSpPr>
          <p:spPr>
            <a:xfrm rot="16200000">
              <a:off x="4349635" y="-3924983"/>
              <a:ext cx="736601" cy="8942159"/>
            </a:xfrm>
            <a:prstGeom prst="round2SameRect">
              <a:avLst>
                <a:gd name="adj1" fmla="val 9575"/>
                <a:gd name="adj2" fmla="val 0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" name="Picture 17" descr="sylvain_perrier_logo_black.pn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5456" y="304800"/>
              <a:ext cx="1143000" cy="539238"/>
            </a:xfrm>
            <a:prstGeom prst="rect">
              <a:avLst/>
            </a:prstGeom>
          </p:spPr>
        </p:pic>
      </p:grpSp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47856" y="6564068"/>
            <a:ext cx="763280" cy="227546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defRPr sz="1000">
                <a:solidFill>
                  <a:srgbClr val="FFFFFF"/>
                </a:solidFill>
                <a:latin typeface="Lucida Grande"/>
                <a:cs typeface="Lucida Grande"/>
              </a:defRPr>
            </a:lvl1pPr>
          </a:lstStyle>
          <a:p>
            <a:fld id="{B06AAAC9-3DEB-4997-AAAF-969DA01C8C2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TextBox 20"/>
          <p:cNvSpPr txBox="1"/>
          <p:nvPr userDrawn="1"/>
        </p:nvSpPr>
        <p:spPr>
          <a:xfrm>
            <a:off x="235723" y="6564068"/>
            <a:ext cx="15351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Lucida Grande"/>
                <a:cs typeface="Lucida Grande"/>
              </a:rPr>
              <a:t>©2012 Sylvain Perrier</a:t>
            </a:r>
            <a:endParaRPr lang="en-US" sz="1000" dirty="0">
              <a:solidFill>
                <a:schemeClr val="bg1"/>
              </a:solidFill>
              <a:latin typeface="Lucida Grande"/>
              <a:cs typeface="Lucida Grande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506364"/>
            <a:ext cx="9180513" cy="360000"/>
          </a:xfrm>
          <a:prstGeom prst="rect">
            <a:avLst/>
          </a:prstGeom>
          <a:solidFill>
            <a:schemeClr val="tx1"/>
          </a:solidFill>
          <a:ln w="12700" cmpd="sng"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246856" y="177796"/>
            <a:ext cx="8942159" cy="736601"/>
            <a:chOff x="246856" y="177796"/>
            <a:chExt cx="8942159" cy="736601"/>
          </a:xfrm>
        </p:grpSpPr>
        <p:sp>
          <p:nvSpPr>
            <p:cNvPr id="14" name="Round Same Side Corner Rectangle 13"/>
            <p:cNvSpPr/>
            <p:nvPr userDrawn="1"/>
          </p:nvSpPr>
          <p:spPr>
            <a:xfrm rot="16200000">
              <a:off x="4349635" y="-3924983"/>
              <a:ext cx="736601" cy="8942159"/>
            </a:xfrm>
            <a:prstGeom prst="round2SameRect">
              <a:avLst>
                <a:gd name="adj1" fmla="val 9575"/>
                <a:gd name="adj2" fmla="val 0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14" descr="sylvain_perrier_logo_black.pn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5456" y="304800"/>
              <a:ext cx="1143000" cy="539238"/>
            </a:xfrm>
            <a:prstGeom prst="rect">
              <a:avLst/>
            </a:prstGeom>
          </p:spPr>
        </p:pic>
      </p:grp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47856" y="6564068"/>
            <a:ext cx="763280" cy="227546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defRPr sz="1000">
                <a:solidFill>
                  <a:srgbClr val="FFFFFF"/>
                </a:solidFill>
                <a:latin typeface="Lucida Grande"/>
                <a:cs typeface="Lucida Grande"/>
              </a:defRPr>
            </a:lvl1pPr>
          </a:lstStyle>
          <a:p>
            <a:fld id="{B06AAAC9-3DEB-4997-AAAF-969DA01C8C2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Box 17"/>
          <p:cNvSpPr txBox="1"/>
          <p:nvPr userDrawn="1"/>
        </p:nvSpPr>
        <p:spPr>
          <a:xfrm>
            <a:off x="235723" y="6564068"/>
            <a:ext cx="15351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Lucida Grande"/>
                <a:cs typeface="Lucida Grande"/>
              </a:rPr>
              <a:t>©2012 Sylvain Perrier</a:t>
            </a:r>
            <a:endParaRPr lang="en-US" sz="1000" dirty="0">
              <a:solidFill>
                <a:schemeClr val="bg1"/>
              </a:solidFill>
              <a:latin typeface="Lucida Grande"/>
              <a:cs typeface="Lucida Grande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506364"/>
            <a:ext cx="9180513" cy="360000"/>
          </a:xfrm>
          <a:prstGeom prst="rect">
            <a:avLst/>
          </a:prstGeom>
          <a:solidFill>
            <a:schemeClr val="tx1"/>
          </a:solidFill>
          <a:ln w="12700" cmpd="sng"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246856" y="177796"/>
            <a:ext cx="8942159" cy="736601"/>
            <a:chOff x="246856" y="177796"/>
            <a:chExt cx="8942159" cy="736601"/>
          </a:xfrm>
        </p:grpSpPr>
        <p:sp>
          <p:nvSpPr>
            <p:cNvPr id="14" name="Round Same Side Corner Rectangle 13"/>
            <p:cNvSpPr/>
            <p:nvPr userDrawn="1"/>
          </p:nvSpPr>
          <p:spPr>
            <a:xfrm rot="16200000">
              <a:off x="4349635" y="-3924983"/>
              <a:ext cx="736601" cy="8942159"/>
            </a:xfrm>
            <a:prstGeom prst="round2SameRect">
              <a:avLst>
                <a:gd name="adj1" fmla="val 9575"/>
                <a:gd name="adj2" fmla="val 0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14" descr="sylvain_perrier_logo_black.pn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5456" y="304800"/>
              <a:ext cx="1143000" cy="539238"/>
            </a:xfrm>
            <a:prstGeom prst="rect">
              <a:avLst/>
            </a:prstGeom>
          </p:spPr>
        </p:pic>
      </p:grpSp>
      <p:sp>
        <p:nvSpPr>
          <p:cNvPr id="2" name="TextBox 1"/>
          <p:cNvSpPr txBox="1"/>
          <p:nvPr userDrawn="1"/>
        </p:nvSpPr>
        <p:spPr>
          <a:xfrm>
            <a:off x="2767386" y="3048000"/>
            <a:ext cx="35266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Georgia"/>
                <a:cs typeface="Georgia"/>
              </a:rPr>
              <a:t>THANK</a:t>
            </a:r>
            <a:r>
              <a:rPr lang="en-US" sz="4400" baseline="0" dirty="0" smtClean="0">
                <a:latin typeface="Georgia"/>
                <a:cs typeface="Georgia"/>
              </a:rPr>
              <a:t> YOU</a:t>
            </a:r>
            <a:endParaRPr lang="en-US" sz="4400" dirty="0">
              <a:latin typeface="Georgia"/>
              <a:cs typeface="Georgia"/>
            </a:endParaRPr>
          </a:p>
        </p:txBody>
      </p:sp>
      <p:sp>
        <p:nvSpPr>
          <p:cNvPr id="9" name="1 Título"/>
          <p:cNvSpPr txBox="1">
            <a:spLocks/>
          </p:cNvSpPr>
          <p:nvPr userDrawn="1"/>
        </p:nvSpPr>
        <p:spPr>
          <a:xfrm>
            <a:off x="1763890" y="3813721"/>
            <a:ext cx="2539220" cy="6858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eaLnBrk="0" hangingPunct="0">
              <a:defRPr/>
            </a:pPr>
            <a:r>
              <a:rPr lang="en-US" sz="1000" cap="all" dirty="0" smtClean="0">
                <a:solidFill>
                  <a:schemeClr val="tx1"/>
                </a:solidFill>
                <a:latin typeface="Lucida Grande"/>
                <a:cs typeface="Lucida Grande"/>
              </a:rPr>
              <a:t>313 Silken</a:t>
            </a:r>
            <a:r>
              <a:rPr lang="en-US" sz="1000" cap="all" baseline="0" dirty="0" smtClean="0">
                <a:solidFill>
                  <a:schemeClr val="tx1"/>
                </a:solidFill>
                <a:latin typeface="Lucida Grande"/>
                <a:cs typeface="Lucida Grande"/>
              </a:rPr>
              <a:t> </a:t>
            </a:r>
            <a:r>
              <a:rPr lang="en-US" sz="1000" cap="all" baseline="0" dirty="0" err="1" smtClean="0">
                <a:solidFill>
                  <a:schemeClr val="tx1"/>
                </a:solidFill>
                <a:latin typeface="Lucida Grande"/>
                <a:cs typeface="Lucida Grande"/>
              </a:rPr>
              <a:t>laumann</a:t>
            </a:r>
            <a:r>
              <a:rPr lang="en-US" sz="1000" cap="all" baseline="0" dirty="0" smtClean="0">
                <a:solidFill>
                  <a:schemeClr val="tx1"/>
                </a:solidFill>
                <a:latin typeface="Lucida Grande"/>
                <a:cs typeface="Lucida Grande"/>
              </a:rPr>
              <a:t> dr.</a:t>
            </a:r>
          </a:p>
          <a:p>
            <a:pPr algn="r" eaLnBrk="0" hangingPunct="0">
              <a:defRPr/>
            </a:pPr>
            <a:r>
              <a:rPr lang="en-US" sz="1000" cap="all" baseline="0" dirty="0" smtClean="0">
                <a:solidFill>
                  <a:schemeClr val="tx1"/>
                </a:solidFill>
                <a:latin typeface="Lucida Grande"/>
                <a:cs typeface="Lucida Grande"/>
              </a:rPr>
              <a:t>Newmarket, </a:t>
            </a:r>
            <a:r>
              <a:rPr lang="en-US" sz="1000" cap="all" baseline="0" dirty="0" err="1" smtClean="0">
                <a:solidFill>
                  <a:schemeClr val="tx1"/>
                </a:solidFill>
                <a:latin typeface="Lucida Grande"/>
                <a:cs typeface="Lucida Grande"/>
              </a:rPr>
              <a:t>ontario</a:t>
            </a:r>
            <a:r>
              <a:rPr lang="en-US" sz="1000" cap="all" baseline="0" dirty="0" smtClean="0">
                <a:solidFill>
                  <a:schemeClr val="tx1"/>
                </a:solidFill>
                <a:latin typeface="Lucida Grande"/>
                <a:cs typeface="Lucida Grande"/>
              </a:rPr>
              <a:t> L3x 2y5</a:t>
            </a:r>
            <a:endParaRPr lang="es-HN" sz="1000" dirty="0" smtClean="0">
              <a:solidFill>
                <a:schemeClr val="tx1"/>
              </a:solidFill>
              <a:latin typeface="Lucida Grande"/>
              <a:cs typeface="Lucida Grande"/>
            </a:endParaRPr>
          </a:p>
        </p:txBody>
      </p:sp>
      <p:sp>
        <p:nvSpPr>
          <p:cNvPr id="12" name="1 Título"/>
          <p:cNvSpPr txBox="1">
            <a:spLocks/>
          </p:cNvSpPr>
          <p:nvPr userDrawn="1"/>
        </p:nvSpPr>
        <p:spPr>
          <a:xfrm>
            <a:off x="4759486" y="3813721"/>
            <a:ext cx="2802570" cy="7620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eaLnBrk="0" hangingPunct="0">
              <a:defRPr/>
            </a:pPr>
            <a:r>
              <a:rPr lang="es-HN" sz="1000" dirty="0" smtClean="0">
                <a:solidFill>
                  <a:srgbClr val="000000"/>
                </a:solidFill>
                <a:latin typeface="Lucida Grande"/>
                <a:cs typeface="Lucida Grande"/>
              </a:rPr>
              <a:t>M 647-896-4947</a:t>
            </a:r>
          </a:p>
          <a:p>
            <a:pPr algn="l" eaLnBrk="0" hangingPunct="0">
              <a:defRPr/>
            </a:pPr>
            <a:r>
              <a:rPr lang="es-HN" sz="1000" dirty="0" smtClean="0">
                <a:solidFill>
                  <a:srgbClr val="000000"/>
                </a:solidFill>
                <a:latin typeface="Lucida Grande"/>
                <a:cs typeface="Lucida Grande"/>
              </a:rPr>
              <a:t>r.sylvain.perrier@gmail.com</a:t>
            </a:r>
          </a:p>
          <a:p>
            <a:pPr algn="l" eaLnBrk="0" hangingPunct="0">
              <a:defRPr/>
            </a:pPr>
            <a:r>
              <a:rPr lang="es-HN" sz="1000" dirty="0" smtClean="0">
                <a:solidFill>
                  <a:srgbClr val="000000"/>
                </a:solidFill>
                <a:latin typeface="Lucida Grande"/>
                <a:cs typeface="Lucida Grande"/>
              </a:rPr>
              <a:t>@sylvainperrier</a:t>
            </a:r>
          </a:p>
          <a:p>
            <a:pPr algn="l" eaLnBrk="0" hangingPunct="0">
              <a:defRPr/>
            </a:pPr>
            <a:r>
              <a:rPr lang="es-HN" sz="1000" dirty="0" smtClean="0">
                <a:solidFill>
                  <a:srgbClr val="000000"/>
                </a:solidFill>
                <a:latin typeface="Lucida Grande"/>
                <a:cs typeface="Lucida Grande"/>
              </a:rPr>
              <a:t>www.sylvainperrier.com</a:t>
            </a:r>
          </a:p>
          <a:p>
            <a:pPr algn="l" eaLnBrk="0" hangingPunct="0">
              <a:defRPr/>
            </a:pPr>
            <a:endParaRPr lang="es-HN" sz="1000" dirty="0">
              <a:solidFill>
                <a:srgbClr val="000000"/>
              </a:solidFill>
              <a:latin typeface="Lucida Grande"/>
              <a:cs typeface="Lucida Grande"/>
            </a:endParaRP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47856" y="6564068"/>
            <a:ext cx="763280" cy="227546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defRPr sz="1000">
                <a:solidFill>
                  <a:srgbClr val="FFFFFF"/>
                </a:solidFill>
                <a:latin typeface="Lucida Grande"/>
                <a:cs typeface="Lucida Grande"/>
              </a:defRPr>
            </a:lvl1pPr>
          </a:lstStyle>
          <a:p>
            <a:fld id="{B06AAAC9-3DEB-4997-AAAF-969DA01C8C2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Box 17"/>
          <p:cNvSpPr txBox="1"/>
          <p:nvPr userDrawn="1"/>
        </p:nvSpPr>
        <p:spPr>
          <a:xfrm>
            <a:off x="235723" y="6564068"/>
            <a:ext cx="15351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Lucida Grande"/>
                <a:cs typeface="Lucida Grande"/>
              </a:rPr>
              <a:t>©2012 Sylvain Perrier</a:t>
            </a:r>
            <a:endParaRPr lang="en-US" sz="1000" dirty="0">
              <a:solidFill>
                <a:schemeClr val="bg1"/>
              </a:solidFill>
              <a:latin typeface="Lucida Grande"/>
              <a:cs typeface="Lucida Grande"/>
            </a:endParaRPr>
          </a:p>
        </p:txBody>
      </p:sp>
    </p:spTree>
    <p:extLst>
      <p:ext uri="{BB962C8B-B14F-4D97-AF65-F5344CB8AC3E}">
        <p14:creationId xmlns:p14="http://schemas.microsoft.com/office/powerpoint/2010/main" val="2060379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5456" y="1828800"/>
            <a:ext cx="8262462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9026" y="2489200"/>
            <a:ext cx="8262462" cy="36369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6506364"/>
            <a:ext cx="9180513" cy="360000"/>
          </a:xfrm>
          <a:prstGeom prst="rect">
            <a:avLst/>
          </a:prstGeom>
          <a:solidFill>
            <a:schemeClr val="tx1"/>
          </a:solidFill>
          <a:ln w="12700" cmpd="sng"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01177" y="6564068"/>
            <a:ext cx="16744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Lucida Grande"/>
                <a:cs typeface="Lucida Grande"/>
              </a:rPr>
              <a:t>www.sylvainperrier.com</a:t>
            </a:r>
            <a:endParaRPr lang="en-US" sz="1000" dirty="0">
              <a:solidFill>
                <a:schemeClr val="bg1"/>
              </a:solidFill>
              <a:latin typeface="Lucida Grande"/>
              <a:cs typeface="Lucida Grande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39180" y="6564068"/>
            <a:ext cx="763280" cy="227546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000">
                <a:solidFill>
                  <a:srgbClr val="FFFFFF"/>
                </a:solidFill>
                <a:latin typeface="Lucida Grande"/>
                <a:cs typeface="Lucida Grande"/>
              </a:defRPr>
            </a:lvl1pPr>
          </a:lstStyle>
          <a:p>
            <a:fld id="{B06AAAC9-3DEB-4997-AAAF-969DA01C8C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Georgia"/>
          <a:ea typeface="+mj-ea"/>
          <a:cs typeface="Georgia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Lucida Grande"/>
          <a:ea typeface="+mn-ea"/>
          <a:cs typeface="Lucida Grande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Lucida Grande"/>
          <a:ea typeface="+mn-ea"/>
          <a:cs typeface="Lucida Grande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Lucida Grande"/>
          <a:ea typeface="+mn-ea"/>
          <a:cs typeface="Lucida Grande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Lucida Grande"/>
          <a:ea typeface="+mn-ea"/>
          <a:cs typeface="Lucida Grande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Lucida Grande"/>
          <a:ea typeface="+mn-ea"/>
          <a:cs typeface="Lucida Grande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091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39180" y="6564068"/>
            <a:ext cx="763280" cy="227546"/>
          </a:xfrm>
        </p:spPr>
        <p:txBody>
          <a:bodyPr/>
          <a:lstStyle/>
          <a:p>
            <a:fld id="{B06AAAC9-3DEB-4997-AAAF-969DA01C8C29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721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ylvain_perrier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sylvain_perrier_powerpoint_template.potx</Template>
  <TotalTime>135</TotalTime>
  <Words>1</Words>
  <Application>Microsoft Macintosh PowerPoint</Application>
  <PresentationFormat>Custom</PresentationFormat>
  <Paragraphs>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sylvain_perrier_powerpoint_template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</dc:title>
  <dc:creator>LidwinaNonie</dc:creator>
  <cp:lastModifiedBy>Auth. User</cp:lastModifiedBy>
  <cp:revision>41</cp:revision>
  <dcterms:created xsi:type="dcterms:W3CDTF">2012-03-10T17:08:21Z</dcterms:created>
  <dcterms:modified xsi:type="dcterms:W3CDTF">2014-03-16T13:29:59Z</dcterms:modified>
</cp:coreProperties>
</file>